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9" r:id="rId3"/>
    <p:sldId id="260" r:id="rId4"/>
    <p:sldId id="262" r:id="rId5"/>
    <p:sldId id="261" r:id="rId6"/>
    <p:sldId id="272" r:id="rId7"/>
    <p:sldId id="273" r:id="rId8"/>
    <p:sldId id="263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20E62D9-1871-49C3-9C91-5BE0D7F7A78B}">
          <p14:sldIdLst>
            <p14:sldId id="256"/>
          </p14:sldIdLst>
        </p14:section>
        <p14:section name="Раздел без заголовка" id="{EE8A3172-D55A-45FF-9179-F366940925B3}">
          <p14:sldIdLst>
            <p14:sldId id="259"/>
            <p14:sldId id="260"/>
            <p14:sldId id="264"/>
            <p14:sldId id="266"/>
            <p14:sldId id="262"/>
            <p14:sldId id="267"/>
            <p14:sldId id="261"/>
            <p14:sldId id="268"/>
            <p14:sldId id="273"/>
            <p14:sldId id="270"/>
            <p14:sldId id="263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12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34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657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9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9950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5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50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0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63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17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5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2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3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3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7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2584-0351-40B2-BB97-1ACEDADB3A6A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759BC6-D700-4489-8CD9-8483B8268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94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User\Desktop\&#1060;&#1086;&#1088;&#1091;&#1084;%202022\&#1092;&#1080;&#1083;&#1100;&#1084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58DA5FA-9ECA-4CB6-9DD6-060DDCC8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936" y="1301730"/>
            <a:ext cx="8213688" cy="77564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Площадка</a:t>
            </a:r>
            <a:r>
              <a:rPr lang="ru-RU" sz="5300" b="1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ru-RU" sz="3100" b="1" dirty="0" smtClean="0"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cs typeface="Times New Roman" panose="02020603050405020304" pitchFamily="18" charset="0"/>
              </a:rPr>
            </a:br>
            <a:r>
              <a:rPr lang="ru-RU" sz="3100" b="1" dirty="0" smtClean="0"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«Уклад взросления для подготовки к самостоятельной жизни и </a:t>
            </a:r>
            <a:r>
              <a:rPr lang="ru-RU" sz="3100" b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постинтернатного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сопровождения выпускников»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9AD25-D9EE-4024-A299-3AE5E804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08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Спасибо </a:t>
            </a:r>
            <a:r>
              <a:rPr lang="ru-RU" sz="6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6052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A3DBC8-4DB9-40DF-891F-EF9B8BE1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608" y="681486"/>
            <a:ext cx="8936966" cy="53828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Тема выступления:</a:t>
            </a:r>
            <a:r>
              <a:rPr 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«Создание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эко-культурного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пространства - музея под отрытым небом «Наш общий дом».</a:t>
            </a:r>
            <a:endParaRPr lang="ru-RU" sz="3600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6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A8EA3-13A1-46A2-A315-215A62EA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01" y="161789"/>
            <a:ext cx="9389942" cy="629816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Идея: </a:t>
            </a:r>
            <a:r>
              <a:rPr lang="ru-RU" sz="3100" dirty="0" smtClean="0"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cs typeface="Times New Roman" panose="02020603050405020304" pitchFamily="18" charset="0"/>
              </a:rPr>
            </a:br>
            <a:r>
              <a:rPr lang="ru-RU" sz="3100" dirty="0" smtClean="0"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стимулировать инициативность через проектную деятельность, возможность реализации своих идей  на практике и видения наглядных результатов труда, что способствует взрослению в части  приобретения новых экокультурных  компетенций и навыков.</a:t>
            </a:r>
            <a:r>
              <a:rPr lang="ru-RU" sz="2900" dirty="0" smtClean="0"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cs typeface="Times New Roman" panose="02020603050405020304" pitchFamily="18" charset="0"/>
              </a:rPr>
            </a:br>
            <a:r>
              <a:rPr lang="ru-RU" sz="3100" dirty="0" smtClean="0"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Цель:</a:t>
            </a:r>
            <a:r>
              <a:rPr lang="ru-RU" sz="4900" b="1" i="1" dirty="0" smtClean="0">
                <a:solidFill>
                  <a:srgbClr val="C00000"/>
                </a:solidFill>
              </a:rPr>
              <a:t> </a:t>
            </a:r>
            <a:r>
              <a:rPr lang="ru-RU" sz="4900" i="1" dirty="0" smtClean="0"/>
              <a:t/>
            </a:r>
            <a:br>
              <a:rPr lang="ru-RU" sz="4900" i="1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территории детского дома, для экологического просвещения воспитанников формирования эстетического вкуса, любви и активного, ответственного отношения к окружающему миру.  </a:t>
            </a:r>
            <a:endParaRPr lang="ru-RU" sz="2900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E95B56-D38F-49B6-8DA2-4D76B09B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0" y="0"/>
            <a:ext cx="9544780" cy="76775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Задачи: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818637-CFAD-4B62-8C5A-534D335E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2536" y="842395"/>
            <a:ext cx="9963510" cy="5610163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</a:t>
            </a:r>
          </a:p>
          <a:p>
            <a:pPr marL="1371600" indent="-1371600"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1.Создать детско-взрослую инициативную группу.</a:t>
            </a:r>
          </a:p>
          <a:p>
            <a:pPr marL="1371600" indent="-1371600">
              <a:spcBef>
                <a:spcPts val="0"/>
              </a:spcBef>
            </a:pPr>
            <a:endParaRPr lang="ru-RU" sz="8800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1371600">
              <a:spcBef>
                <a:spcPts val="0"/>
              </a:spcBef>
            </a:pPr>
            <a:r>
              <a:rPr lang="ru-RU" alt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2.Организовать межведомственное взаимодействие с Краевой школой ландшафтного дизайна, центром Путешественников, </a:t>
            </a:r>
            <a:r>
              <a:rPr lang="ru-RU" alt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СибГУ</a:t>
            </a:r>
            <a:r>
              <a:rPr lang="ru-RU" alt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им. М.Ф. </a:t>
            </a:r>
            <a:r>
              <a:rPr lang="ru-RU" alt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Решетнева</a:t>
            </a:r>
            <a:r>
              <a:rPr lang="ru-RU" alt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с целью знакомства воспитанников с профессиями: ландшафтный дизайнер, агроном, флорист. Освоение дополнительной общеобразовательной программы по направлению «ландшафтный дизайн»</a:t>
            </a:r>
          </a:p>
          <a:p>
            <a:pPr marL="1371600">
              <a:spcBef>
                <a:spcPts val="0"/>
              </a:spcBef>
            </a:pPr>
            <a:endParaRPr lang="ru-RU" altLang="ru-RU" sz="8800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1371600" indent="-1371600"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3.  Изготовить макеты </a:t>
            </a:r>
            <a:r>
              <a:rPr 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эко-зон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принять участие в конкурсах.</a:t>
            </a:r>
          </a:p>
          <a:p>
            <a:pPr marL="1371600" indent="-1371600">
              <a:spcBef>
                <a:spcPts val="0"/>
              </a:spcBef>
            </a:pPr>
            <a:endParaRPr lang="ru-RU" altLang="ru-RU" sz="88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		4. Создать тематические эко-зоны и объединить их в 				единое </a:t>
            </a:r>
            <a:r>
              <a:rPr 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эко-культурное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пространство детского дома. </a:t>
            </a:r>
          </a:p>
          <a:p>
            <a:pPr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    (музей под отрытым небом)</a:t>
            </a:r>
          </a:p>
          <a:p>
            <a:pPr>
              <a:spcBef>
                <a:spcPts val="0"/>
              </a:spcBef>
            </a:pPr>
            <a:endParaRPr lang="ru-RU" sz="8800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			5. Создать экскурсионный </a:t>
            </a:r>
            <a:r>
              <a:rPr lang="ru-RU" sz="8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эко-фильм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с элементами 				театрализованной постановки и организовать его 						просмотр.</a:t>
            </a:r>
          </a:p>
          <a:p>
            <a:endParaRPr lang="ru-RU" sz="7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2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E8C4D9C-2967-4222-A85A-64AF8114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448573"/>
            <a:ext cx="10627743" cy="68148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Формы мероприятий </a:t>
            </a:r>
            <a:r>
              <a:rPr 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реализации выбранной </a:t>
            </a:r>
            <a:r>
              <a:rPr 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стратегии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E0D7BFC-2F7F-428D-9BCF-5F8C7DEB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249" y="1086929"/>
            <a:ext cx="10334445" cy="5624423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Проектная деятельность детско-взрослой инициативной группы по созданию макетов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Эко-зон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Разработка сценария для выпуска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эко-фильма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(активный выбор ролей воспитанниками , снятие и монтаж)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3.  Учеба воспитанников в Краевой школе ландшафтного дизайна (с получением проф. навыков и, по возможности, сертификатов).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4. Популяризация экологической культуры - экскурсия на природу в городской парк флоры и фауны «Роев ручей», походы на природы (б/о  Изба), создание живой коллекции растений характерных для Сибири.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5. 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Прикладная работа по оформлению территории детского дома ( уход за клумбами, альпийской горкой).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6. Интеграция зон 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эко-культурного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пространства созданием «Музейной тропы». 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Макет проекта ТЕРРИТОРИЯ ДЕТСТВО (приложение 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527" y="1130060"/>
            <a:ext cx="3250915" cy="2884498"/>
          </a:xfrm>
          <a:prstGeom prst="rect">
            <a:avLst/>
          </a:prstGeom>
          <a:noFill/>
        </p:spPr>
      </p:pic>
      <p:pic>
        <p:nvPicPr>
          <p:cNvPr id="1028" name="Picture 4" descr="C:\Users\User\Desktop\6 эскиз парадная з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1881">
            <a:off x="7845012" y="362311"/>
            <a:ext cx="4067667" cy="2876055"/>
          </a:xfrm>
          <a:prstGeom prst="rect">
            <a:avLst/>
          </a:prstGeom>
          <a:noFill/>
        </p:spPr>
      </p:pic>
      <p:pic>
        <p:nvPicPr>
          <p:cNvPr id="1029" name="Picture 5" descr="C:\Users\User\Desktop\макет водоема ко 2 эскиз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8781">
            <a:off x="1290711" y="3848583"/>
            <a:ext cx="3866207" cy="2656937"/>
          </a:xfrm>
          <a:prstGeom prst="rect">
            <a:avLst/>
          </a:prstGeom>
          <a:noFill/>
        </p:spPr>
      </p:pic>
      <p:pic>
        <p:nvPicPr>
          <p:cNvPr id="1030" name="Picture 6" descr="C:\Users\User\Desktop\11 эскиз зона территория спорткульту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12772">
            <a:off x="7743345" y="3672298"/>
            <a:ext cx="3535363" cy="2582862"/>
          </a:xfrm>
          <a:prstGeom prst="rect">
            <a:avLst/>
          </a:prstGeom>
          <a:noFill/>
        </p:spPr>
      </p:pic>
      <p:pic>
        <p:nvPicPr>
          <p:cNvPr id="1031" name="Picture 7" descr="C:\Users\User\Desktop\3 эскиз РОКАРИЙ ЛЕСНАЯ СКАЗ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384" y="201597"/>
            <a:ext cx="3605083" cy="270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рум 2022\ГЕО ДЕКОР\Эскиз Топиа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63360" y="-356402"/>
            <a:ext cx="2266876" cy="3416232"/>
          </a:xfrm>
          <a:prstGeom prst="rect">
            <a:avLst/>
          </a:prstGeom>
          <a:noFill/>
        </p:spPr>
      </p:pic>
      <p:pic>
        <p:nvPicPr>
          <p:cNvPr id="2051" name="Picture 3" descr="C:\Users\User\Desktop\Форум 2022\ГЕО ДЕКОР\фотогеодекор\PHOTO-2020-07-23-16-37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679" y="724619"/>
            <a:ext cx="2814368" cy="3752490"/>
          </a:xfrm>
          <a:prstGeom prst="rect">
            <a:avLst/>
          </a:prstGeom>
          <a:noFill/>
        </p:spPr>
      </p:pic>
      <p:pic>
        <p:nvPicPr>
          <p:cNvPr id="2052" name="Picture 4" descr="C:\Users\User\Desktop\Форум 2022\ГЕО ДЕКОР\фотогеодекор\PHOTO-2020-07-23-16-37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905" y="2605177"/>
            <a:ext cx="2946879" cy="3096884"/>
          </a:xfrm>
          <a:prstGeom prst="rect">
            <a:avLst/>
          </a:prstGeom>
          <a:noFill/>
        </p:spPr>
      </p:pic>
      <p:pic>
        <p:nvPicPr>
          <p:cNvPr id="2053" name="Picture 5" descr="C:\Users\User\Desktop\Форум 2022\ГЕО ДЕКОР\Эскиз 1 домика для бел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6205" y="3312543"/>
            <a:ext cx="2156384" cy="3207589"/>
          </a:xfrm>
          <a:prstGeom prst="rect">
            <a:avLst/>
          </a:prstGeom>
          <a:noFill/>
        </p:spPr>
      </p:pic>
      <p:pic>
        <p:nvPicPr>
          <p:cNvPr id="2054" name="Picture 6" descr="C:\Users\User\Desktop\Форум 2022\ГЕО ДЕКОР\фотогеодекор\PHOTO-2020-07-23-16-41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0121" y="1578632"/>
            <a:ext cx="2152292" cy="4304583"/>
          </a:xfrm>
          <a:prstGeom prst="rect">
            <a:avLst/>
          </a:prstGeom>
          <a:noFill/>
        </p:spPr>
      </p:pic>
      <p:pic>
        <p:nvPicPr>
          <p:cNvPr id="2055" name="Picture 7" descr="C:\Users\User\Desktop\Форум 2022\ГЕО ДЕКОР\фотогеодекор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5533" y="431320"/>
            <a:ext cx="1992702" cy="265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55F5AC-C892-4C1F-B2FC-FB375477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783" y="129733"/>
            <a:ext cx="8158690" cy="5948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Результаты:</a:t>
            </a:r>
            <a:endParaRPr 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2F9A90-123D-4703-9BE3-8790ED437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1275" y="753932"/>
            <a:ext cx="9566695" cy="464302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Создана детско-взрослая инициативная группа.</a:t>
            </a:r>
          </a:p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2. Организовано межведомственное взаимодействие с </a:t>
            </a:r>
            <a:r>
              <a:rPr lang="ru-RU" alt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Краевой школой ландшафтного дизайна, центром Путешественников, </a:t>
            </a:r>
            <a:r>
              <a:rPr lang="ru-RU" alt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СибГУ</a:t>
            </a:r>
            <a:r>
              <a:rPr lang="ru-RU" alt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им. М.Ф. </a:t>
            </a:r>
            <a:r>
              <a:rPr lang="ru-RU" alt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Решетнева</a:t>
            </a:r>
            <a:r>
              <a:rPr lang="ru-RU" alt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Проучено 6 воспитанников.</a:t>
            </a:r>
          </a:p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3. Созданы макеты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эко-зон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и отправлены на Краевой смотр-конкурс ландшафтных проектов территорий образовательных учреждений «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Гео-декор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». Награждены дипломом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степени в номинации «Зеленая страна»</a:t>
            </a:r>
          </a:p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4. Созданы следующие эко-зоны: парадная в стиле лесной сказки, аллея выпускников, поэтическая аллея, лаундж зона (для комфортного время препровождения воспитанников),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яблонево-вишневый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сад, радужный дворик, ботанический мини-сад «Растения Сибири»</a:t>
            </a:r>
          </a:p>
          <a:p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5. Создан экскурсионный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эко-фильм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с элементами театрализованного действия, размещен на сайте учреждения.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97006" y="375248"/>
            <a:ext cx="6804193" cy="603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1571</TotalTime>
  <Words>232</Words>
  <Application>Microsoft Office PowerPoint</Application>
  <PresentationFormat>Произвольный</PresentationFormat>
  <Paragraphs>31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Площадка:   «Уклад взросления для подготовки к самостоятельной жизни и постинтернатного сопровождения выпускников»</vt:lpstr>
      <vt:lpstr>Тема выступления:   «Создание эко-культурного пространства - музея под отрытым небом «Наш общий дом».</vt:lpstr>
      <vt:lpstr>Идея:   стимулировать инициативность через проектную деятельность, возможность реализации своих идей  на практике и видения наглядных результатов труда, что способствует взрослению в части  приобретения новых экокультурных  компетенций и навыков.  Цель:   благоустройство территории детского дома, для экологического просвещения воспитанников формирования эстетического вкуса, любви и активного, ответственного отношения к окружающему миру.  </vt:lpstr>
      <vt:lpstr>   Задачи:  </vt:lpstr>
      <vt:lpstr>                     Формы мероприятий по реализации выбранной стратегии</vt:lpstr>
      <vt:lpstr>Слайд 6</vt:lpstr>
      <vt:lpstr>Слайд 7</vt:lpstr>
      <vt:lpstr>  Результаты:</vt:lpstr>
      <vt:lpstr>Слайд 9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227</cp:revision>
  <dcterms:created xsi:type="dcterms:W3CDTF">2021-11-29T08:05:40Z</dcterms:created>
  <dcterms:modified xsi:type="dcterms:W3CDTF">2022-12-14T14:22:52Z</dcterms:modified>
</cp:coreProperties>
</file>